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4"/>
  </p:sldMasterIdLst>
  <p:notesMasterIdLst>
    <p:notesMasterId r:id="rId8"/>
  </p:notesMasterIdLst>
  <p:handoutMasterIdLst>
    <p:handoutMasterId r:id="rId9"/>
  </p:handoutMasterIdLst>
  <p:sldIdLst>
    <p:sldId id="2440" r:id="rId5"/>
    <p:sldId id="2441" r:id="rId6"/>
    <p:sldId id="2442" r:id="rId7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FF"/>
    <a:srgbClr val="FF00FF"/>
    <a:srgbClr val="038B30"/>
    <a:srgbClr val="F545E0"/>
    <a:srgbClr val="C0F400"/>
    <a:srgbClr val="05EE55"/>
    <a:srgbClr val="2F3342"/>
    <a:srgbClr val="05D74D"/>
    <a:srgbClr val="663300"/>
    <a:srgbClr val="04C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00CAD5-AB7D-4098-90D8-5A52E45B87D8}" v="370" dt="2024-01-24T23:02:03.269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64" autoAdjust="0"/>
    <p:restoredTop sz="84948" autoAdjust="0"/>
  </p:normalViewPr>
  <p:slideViewPr>
    <p:cSldViewPr snapToGrid="0">
      <p:cViewPr varScale="1">
        <p:scale>
          <a:sx n="78" d="100"/>
          <a:sy n="78" d="100"/>
        </p:scale>
        <p:origin x="284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54265FD-4E3F-4008-BF0D-92438DDF38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1FABC-D2A4-4DDD-AE15-415703DDD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B9CF0-A540-4793-A5F3-F4917CFDDCB6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EBBAB0-AE2E-4EA6-BE3D-A8C4DA4007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D462F-4914-49FC-A851-7FFFE9D6E8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22B72-BD1C-4F41-B10E-CA0BEB1790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07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03753-A5BE-4D79-AEA9-C0A65A6F8851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BE989-76B8-4F13-9267-01FDA45C43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73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BE989-76B8-4F13-9267-01FDA45C43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0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BE989-76B8-4F13-9267-01FDA45C437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3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BE989-76B8-4F13-9267-01FDA45C437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8487" cy="9930462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4F93A8B-5239-3E87-96A1-9D8215B59F82}"/>
              </a:ext>
            </a:extLst>
          </p:cNvPr>
          <p:cNvGrpSpPr/>
          <p:nvPr userDrawn="1"/>
        </p:nvGrpSpPr>
        <p:grpSpPr>
          <a:xfrm flipH="1">
            <a:off x="1167863" y="1985066"/>
            <a:ext cx="4119990" cy="5609533"/>
            <a:chOff x="252031" y="-22763"/>
            <a:chExt cx="7324426" cy="726996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B0FA196-B589-5F83-A1D5-E0C66BA19971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03CE41-73A3-B543-D611-BF43FB922894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C6072A-6D44-1811-69E0-0F2CD01F16EC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407832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1585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4D6FF1-4A22-5550-6FE4-FFBFC3FAAB27}"/>
              </a:ext>
            </a:extLst>
          </p:cNvPr>
          <p:cNvGrpSpPr/>
          <p:nvPr userDrawn="1"/>
        </p:nvGrpSpPr>
        <p:grpSpPr>
          <a:xfrm flipH="1" flipV="1">
            <a:off x="2014537" y="651718"/>
            <a:ext cx="2968091" cy="8332474"/>
            <a:chOff x="883522" y="408327"/>
            <a:chExt cx="5276606" cy="576863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413212-D79A-B6D5-D462-4529B514E486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4CF92A8-5489-9AC8-1582-E2710C730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A52136-6277-3E1A-CB85-D59B1B6C7BF6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267411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A14826-8A54-925D-BA5B-AE6B5CFB770D}"/>
              </a:ext>
            </a:extLst>
          </p:cNvPr>
          <p:cNvSpPr/>
          <p:nvPr userDrawn="1"/>
        </p:nvSpPr>
        <p:spPr>
          <a:xfrm>
            <a:off x="2492148" y="0"/>
            <a:ext cx="1616531" cy="783815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4A39F4-E3AF-EB9B-1A67-C750FF2E4D5E}"/>
              </a:ext>
            </a:extLst>
          </p:cNvPr>
          <p:cNvSpPr/>
          <p:nvPr userDrawn="1"/>
        </p:nvSpPr>
        <p:spPr>
          <a:xfrm>
            <a:off x="2749323" y="2067846"/>
            <a:ext cx="1616531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F6581B-2FC1-2698-3F5D-CACFD348C0AA}"/>
              </a:ext>
            </a:extLst>
          </p:cNvPr>
          <p:cNvSpPr/>
          <p:nvPr userDrawn="1"/>
        </p:nvSpPr>
        <p:spPr>
          <a:xfrm>
            <a:off x="2620733" y="646807"/>
            <a:ext cx="1616531" cy="8605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366051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1A235F-81DD-3C8F-AF1D-86262FA6B9EF}"/>
              </a:ext>
            </a:extLst>
          </p:cNvPr>
          <p:cNvSpPr/>
          <p:nvPr userDrawn="1"/>
        </p:nvSpPr>
        <p:spPr>
          <a:xfrm>
            <a:off x="2492148" y="0"/>
            <a:ext cx="1616531" cy="783815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48AC9-BD6C-BDF8-CA4A-B6DA89925171}"/>
              </a:ext>
            </a:extLst>
          </p:cNvPr>
          <p:cNvSpPr/>
          <p:nvPr userDrawn="1"/>
        </p:nvSpPr>
        <p:spPr>
          <a:xfrm>
            <a:off x="2749323" y="2067846"/>
            <a:ext cx="1616531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5BE288-3CA0-E82D-454C-1701856BE934}"/>
              </a:ext>
            </a:extLst>
          </p:cNvPr>
          <p:cNvSpPr/>
          <p:nvPr userDrawn="1"/>
        </p:nvSpPr>
        <p:spPr>
          <a:xfrm>
            <a:off x="2620733" y="646807"/>
            <a:ext cx="1616531" cy="8605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3368734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7528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9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518B7B-CF16-A8EE-33FD-8BDA6784DA72}"/>
              </a:ext>
            </a:extLst>
          </p:cNvPr>
          <p:cNvSpPr/>
          <p:nvPr userDrawn="1"/>
        </p:nvSpPr>
        <p:spPr>
          <a:xfrm>
            <a:off x="652346" y="1768651"/>
            <a:ext cx="2377139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AAA48-C48B-16B0-457A-936B3B0935FC}"/>
              </a:ext>
            </a:extLst>
          </p:cNvPr>
          <p:cNvSpPr/>
          <p:nvPr userDrawn="1"/>
        </p:nvSpPr>
        <p:spPr>
          <a:xfrm>
            <a:off x="369596" y="1009239"/>
            <a:ext cx="2516077" cy="8235919"/>
          </a:xfrm>
          <a:prstGeom prst="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727198-C568-C42D-6502-0E31A877CD67}"/>
              </a:ext>
            </a:extLst>
          </p:cNvPr>
          <p:cNvGrpSpPr/>
          <p:nvPr userDrawn="1"/>
        </p:nvGrpSpPr>
        <p:grpSpPr>
          <a:xfrm>
            <a:off x="369597" y="628513"/>
            <a:ext cx="2888297" cy="8978293"/>
            <a:chOff x="252031" y="391887"/>
            <a:chExt cx="7433283" cy="621574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37C72-0BCC-E4BB-24BC-457024F0A578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E3357C-89C4-A086-5728-DCAA9F41A316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B1C53F-9D60-B9A1-E8CD-3F3FB108C4DF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416254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D587CB-C1EF-6DE4-5EE7-F6F2126B4F87}"/>
              </a:ext>
            </a:extLst>
          </p:cNvPr>
          <p:cNvSpPr/>
          <p:nvPr userDrawn="1"/>
        </p:nvSpPr>
        <p:spPr>
          <a:xfrm>
            <a:off x="342900" y="566059"/>
            <a:ext cx="3980089" cy="8490855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F1842B-7A84-0D37-924D-D2689BC8AF65}"/>
              </a:ext>
            </a:extLst>
          </p:cNvPr>
          <p:cNvSpPr/>
          <p:nvPr userDrawn="1"/>
        </p:nvSpPr>
        <p:spPr>
          <a:xfrm>
            <a:off x="3784146" y="78621"/>
            <a:ext cx="696531" cy="9465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14F7D7-2513-3DC9-E77C-216B5335FFED}"/>
              </a:ext>
            </a:extLst>
          </p:cNvPr>
          <p:cNvSpPr/>
          <p:nvPr userDrawn="1"/>
        </p:nvSpPr>
        <p:spPr>
          <a:xfrm>
            <a:off x="551089" y="1706198"/>
            <a:ext cx="3441246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A03417-AD42-E315-1DC2-B88C82FFD57A}"/>
              </a:ext>
            </a:extLst>
          </p:cNvPr>
          <p:cNvSpPr/>
          <p:nvPr userDrawn="1"/>
        </p:nvSpPr>
        <p:spPr>
          <a:xfrm>
            <a:off x="538843" y="946786"/>
            <a:ext cx="3245303" cy="8235919"/>
          </a:xfrm>
          <a:prstGeom prst="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399138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5435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939833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2727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4984303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771050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9166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234554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B599FEC8-12D0-4EB5-8573-C891D56C84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9946" y="0"/>
            <a:ext cx="6897946" cy="9906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F3BF7F-F094-497C-9310-2FE8B059E82B}"/>
              </a:ext>
            </a:extLst>
          </p:cNvPr>
          <p:cNvGrpSpPr/>
          <p:nvPr userDrawn="1"/>
        </p:nvGrpSpPr>
        <p:grpSpPr>
          <a:xfrm flipH="1" flipV="1">
            <a:off x="2014537" y="651718"/>
            <a:ext cx="2968091" cy="8332474"/>
            <a:chOff x="883522" y="408327"/>
            <a:chExt cx="5276606" cy="57686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49E498-4E90-44A2-B49F-157DFF9E8581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2D9F108-8C30-4BEC-8122-BE263264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B546B5-7C56-40DD-B1DF-AE850DE5FDB3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C30FD01-9DD8-4ECA-AC52-7C41002A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679" y="2517651"/>
            <a:ext cx="2447950" cy="4842933"/>
          </a:xfrm>
        </p:spPr>
        <p:txBody>
          <a:bodyPr>
            <a:normAutofit/>
          </a:bodyPr>
          <a:lstStyle>
            <a:lvl1pPr algn="ctr">
              <a:defRPr sz="2475" b="1" spc="169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4491700-C4EB-4143-ACD3-DE153BF9DD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534678" y="5961880"/>
            <a:ext cx="2447949" cy="428187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1125" spc="338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17219-39C2-44C1-BFC9-BA0D7ACD78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7118E-1B0A-407B-BDCE-B343BC9F92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17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9FB41AE7-07AD-43D7-9418-6D32BE5E31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9946" y="0"/>
            <a:ext cx="6897946" cy="9906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6D6A0C-E2C3-43CB-83D0-B5F6221079CA}"/>
              </a:ext>
            </a:extLst>
          </p:cNvPr>
          <p:cNvGrpSpPr/>
          <p:nvPr userDrawn="1"/>
        </p:nvGrpSpPr>
        <p:grpSpPr>
          <a:xfrm flipH="1">
            <a:off x="1167863" y="1985066"/>
            <a:ext cx="4119990" cy="5609533"/>
            <a:chOff x="252031" y="-22763"/>
            <a:chExt cx="7324426" cy="72699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C96296-0FBF-47A5-9D6A-5D9BB647A4D7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  <a:p>
              <a:pPr algn="ctr"/>
              <a:endParaRPr lang="en-US" sz="1013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7D03F-0BE2-458F-92A2-4FE73B0FBF51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F17719-10FE-433E-9CCC-4509DE17F22A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E73F1A-AAF0-4EB4-8DF0-C152BD93C6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70147" y="3233282"/>
            <a:ext cx="3717707" cy="2178404"/>
          </a:xfrm>
        </p:spPr>
        <p:txBody>
          <a:bodyPr anchor="b">
            <a:normAutofit/>
          </a:bodyPr>
          <a:lstStyle>
            <a:lvl1pPr algn="ctr">
              <a:defRPr sz="2475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75AE6-92D3-4205-B268-E1AD6C590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0147" y="5544684"/>
            <a:ext cx="3717707" cy="650727"/>
          </a:xfrm>
        </p:spPr>
        <p:txBody>
          <a:bodyPr/>
          <a:lstStyle>
            <a:lvl1pPr marL="0" indent="0" algn="ctr">
              <a:buNone/>
              <a:defRPr sz="1350" spc="169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61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E1CFFBA-D756-4740-B375-252727F02D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73629" y="0"/>
            <a:ext cx="2767024" cy="9906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DCA22-1DF2-42CB-8741-F0CE575E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5" y="2421467"/>
            <a:ext cx="2922886" cy="4842933"/>
          </a:xfrm>
        </p:spPr>
        <p:txBody>
          <a:bodyPr>
            <a:normAutofit/>
          </a:bodyPr>
          <a:lstStyle>
            <a:lvl1pPr>
              <a:defRPr sz="2475" b="1" spc="169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D89F3-6B87-4C54-83B9-A6481CB4F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159" y="527403"/>
            <a:ext cx="2314576" cy="83948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79D679C-E90D-4916-BCE6-71C32B831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215" y="1572382"/>
            <a:ext cx="2571750" cy="6604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200B3-102B-4BB6-AEB0-D99EE027F09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50C90-6D4A-4D50-B15D-91C587AABC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6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E1CFFBA-D756-4740-B375-252727F02D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73629" y="0"/>
            <a:ext cx="5584371" cy="9906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325050-38BE-4AB2-B450-8DC9C0EDD386}"/>
              </a:ext>
            </a:extLst>
          </p:cNvPr>
          <p:cNvGrpSpPr/>
          <p:nvPr userDrawn="1"/>
        </p:nvGrpSpPr>
        <p:grpSpPr>
          <a:xfrm>
            <a:off x="496981" y="589806"/>
            <a:ext cx="2968091" cy="8332474"/>
            <a:chOff x="883522" y="408327"/>
            <a:chExt cx="5276606" cy="576863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D68A4CE-A5FD-4656-82E1-43D586CC441E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E66B1E37-8CEC-44ED-A239-C755B72AC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E28405-97F5-4E03-86F1-FAE2FEA6CFF8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719FCC9B-E3B8-49CF-BD22-D553FFAA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169230"/>
            <a:ext cx="2447950" cy="3444229"/>
          </a:xfrm>
        </p:spPr>
        <p:txBody>
          <a:bodyPr>
            <a:normAutofit/>
          </a:bodyPr>
          <a:lstStyle>
            <a:lvl1pPr algn="ctr">
              <a:defRPr sz="2475" b="1" spc="169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F21EA87-CE67-4A1E-B2E0-513F775C76A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1487" y="5613460"/>
            <a:ext cx="2447949" cy="428187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1125" spc="338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ADF661-E593-4423-A8A8-F22C943907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BD6A50-BDFC-4B4C-9D3B-53B545F5318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143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2749323" y="2067846"/>
            <a:ext cx="1616531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8A5A1-070F-43C9-B2D5-C557B0D72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809" y="1532746"/>
            <a:ext cx="1948903" cy="1190095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CBEC1-2F48-4E90-ADF0-BEE2B9E47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2809" y="3045179"/>
            <a:ext cx="1948903" cy="532218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9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788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675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619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61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67F380C-58A9-4490-AC57-579A90290F3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86288" y="1532746"/>
            <a:ext cx="1948903" cy="1190095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A285A94-0E4E-47DC-8E61-41F684F3700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86288" y="3045179"/>
            <a:ext cx="1948903" cy="532218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9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788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675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619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61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2492148" y="0"/>
            <a:ext cx="1616531" cy="783815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354FBDC8-CD65-4972-A821-C25297B1A8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20734" y="706754"/>
            <a:ext cx="1616531" cy="855244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1F4A2F-9480-4E94-806C-5D65C71D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85" y="0"/>
            <a:ext cx="2156960" cy="1624139"/>
          </a:xfrm>
        </p:spPr>
        <p:txBody>
          <a:bodyPr>
            <a:no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DA028-023B-4883-9A48-70FD7A2E52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A6DE-6D7A-4135-8B9F-99A91527F2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42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D40C7A-92CE-46D6-B056-C75D73663328}"/>
              </a:ext>
            </a:extLst>
          </p:cNvPr>
          <p:cNvSpPr/>
          <p:nvPr userDrawn="1"/>
        </p:nvSpPr>
        <p:spPr>
          <a:xfrm>
            <a:off x="342900" y="566059"/>
            <a:ext cx="3980089" cy="8490855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877C5F-FF39-4400-9C13-0D7F04A0C78F}"/>
              </a:ext>
            </a:extLst>
          </p:cNvPr>
          <p:cNvSpPr/>
          <p:nvPr userDrawn="1"/>
        </p:nvSpPr>
        <p:spPr>
          <a:xfrm>
            <a:off x="3784146" y="78621"/>
            <a:ext cx="696531" cy="9465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E90E16-AEC5-4F82-85B0-DDEA26AA93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2335" y="0"/>
            <a:ext cx="2865665" cy="9906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1A2116-206B-49CD-9ECC-078E4F72904C}"/>
              </a:ext>
            </a:extLst>
          </p:cNvPr>
          <p:cNvSpPr/>
          <p:nvPr userDrawn="1"/>
        </p:nvSpPr>
        <p:spPr>
          <a:xfrm>
            <a:off x="551089" y="1706198"/>
            <a:ext cx="3441246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9E75A6-06C5-49D0-9164-3098CE0E53D8}"/>
              </a:ext>
            </a:extLst>
          </p:cNvPr>
          <p:cNvSpPr/>
          <p:nvPr userDrawn="1"/>
        </p:nvSpPr>
        <p:spPr>
          <a:xfrm>
            <a:off x="538843" y="946786"/>
            <a:ext cx="3245303" cy="8235919"/>
          </a:xfrm>
          <a:prstGeom prst="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F3105-8D8F-4FF3-9A7F-0F067BB810A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E2B8D-1C12-403F-BE59-ECC565466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843" y="3678786"/>
            <a:ext cx="2890157" cy="490641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90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0F519-65FC-434F-8F2F-F778A20A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43" y="2138438"/>
            <a:ext cx="2890157" cy="1414556"/>
          </a:xfrm>
        </p:spPr>
        <p:txBody>
          <a:bodyPr anchor="b"/>
          <a:lstStyle>
            <a:lvl1pPr>
              <a:defRPr sz="1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17255-8347-4647-9EA2-7ED06A73C1A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251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E9CCD-6BB8-4209-A6BA-8518679560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00108" y="679815"/>
            <a:ext cx="2936424" cy="8546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8CB484-5390-4B2F-9BFB-D0733BEE88A5}"/>
              </a:ext>
            </a:extLst>
          </p:cNvPr>
          <p:cNvGrpSpPr/>
          <p:nvPr userDrawn="1"/>
        </p:nvGrpSpPr>
        <p:grpSpPr>
          <a:xfrm>
            <a:off x="369597" y="628513"/>
            <a:ext cx="2888297" cy="8978293"/>
            <a:chOff x="252031" y="391887"/>
            <a:chExt cx="7433283" cy="621574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354BDC-9788-4AB5-A841-99D95C68804F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778BD9-B865-4156-B319-6A8242F0D4D5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EB70006-7799-4F63-912B-45662CE14500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031" y="1587448"/>
            <a:ext cx="2377139" cy="829095"/>
          </a:xfrm>
        </p:spPr>
        <p:txBody>
          <a:bodyPr lIns="0" rIns="0">
            <a:noAutofit/>
          </a:bodyPr>
          <a:lstStyle>
            <a:lvl1pPr>
              <a:defRPr sz="1800" b="1" spc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1" y="3098672"/>
            <a:ext cx="2377139" cy="5571697"/>
          </a:xfrm>
        </p:spPr>
        <p:txBody>
          <a:bodyPr lIns="0" rIns="0">
            <a:normAutofit/>
          </a:bodyPr>
          <a:lstStyle>
            <a:lvl1pPr>
              <a:lnSpc>
                <a:spcPct val="150000"/>
              </a:lnSpc>
              <a:defRPr sz="9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9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788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675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6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44140" y="2509815"/>
            <a:ext cx="2361264" cy="588857"/>
          </a:xfrm>
        </p:spPr>
        <p:txBody>
          <a:bodyPr lIns="0" rIns="0">
            <a:noAutofit/>
          </a:bodyPr>
          <a:lstStyle>
            <a:lvl1pPr marL="0" indent="0">
              <a:buNone/>
              <a:defRPr sz="1125" spc="338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311BA1-4F61-4FA7-9C20-685B3689CAE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F357A5-40C6-41A4-B1BE-0AF78D459A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89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46D6A0C-E2C3-43CB-83D0-B5F6221079CA}"/>
              </a:ext>
            </a:extLst>
          </p:cNvPr>
          <p:cNvGrpSpPr/>
          <p:nvPr userDrawn="1"/>
        </p:nvGrpSpPr>
        <p:grpSpPr>
          <a:xfrm flipH="1">
            <a:off x="1167863" y="1985066"/>
            <a:ext cx="4119990" cy="5609533"/>
            <a:chOff x="252031" y="-22763"/>
            <a:chExt cx="7324426" cy="72699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C96296-0FBF-47A5-9D6A-5D9BB647A4D7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97D03F-0BE2-458F-92A2-4FE73B0FBF51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F17719-10FE-433E-9CCC-4509DE17F22A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E73F1A-AAF0-4EB4-8DF0-C152BD93C6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70147" y="3233282"/>
            <a:ext cx="3717707" cy="2178404"/>
          </a:xfrm>
        </p:spPr>
        <p:txBody>
          <a:bodyPr anchor="b">
            <a:normAutofit/>
          </a:bodyPr>
          <a:lstStyle>
            <a:lvl1pPr algn="ctr">
              <a:defRPr sz="2475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75AE6-92D3-4205-B268-E1AD6C590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0147" y="5544684"/>
            <a:ext cx="3717707" cy="650727"/>
          </a:xfrm>
        </p:spPr>
        <p:txBody>
          <a:bodyPr/>
          <a:lstStyle>
            <a:lvl1pPr marL="0" indent="0" algn="ctr">
              <a:buNone/>
              <a:defRPr sz="1350" spc="169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BF3BF7F-F094-497C-9310-2FE8B059E82B}"/>
              </a:ext>
            </a:extLst>
          </p:cNvPr>
          <p:cNvGrpSpPr/>
          <p:nvPr userDrawn="1"/>
        </p:nvGrpSpPr>
        <p:grpSpPr>
          <a:xfrm flipH="1" flipV="1">
            <a:off x="2014537" y="651718"/>
            <a:ext cx="2968091" cy="8332474"/>
            <a:chOff x="883522" y="408327"/>
            <a:chExt cx="5276606" cy="57686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49E498-4E90-44A2-B49F-157DFF9E8581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2D9F108-8C30-4BEC-8122-BE263264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B546B5-7C56-40DD-B1DF-AE850DE5FDB3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C30FD01-9DD8-4ECA-AC52-7C41002A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679" y="2517651"/>
            <a:ext cx="2447950" cy="4842933"/>
          </a:xfrm>
        </p:spPr>
        <p:txBody>
          <a:bodyPr>
            <a:normAutofit/>
          </a:bodyPr>
          <a:lstStyle>
            <a:lvl1pPr algn="ctr">
              <a:defRPr sz="2475" b="1" spc="169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F17219-39C2-44C1-BFC9-BA0D7ACD78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7118E-1B0A-407B-BDCE-B343BC9F92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EC8E835-7291-427D-948E-B544E36AD1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34678" y="5961880"/>
            <a:ext cx="2447950" cy="42818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125" cap="all" spc="338" baseline="0">
                <a:latin typeface="+mj-lt"/>
              </a:defRPr>
            </a:lvl1pPr>
          </a:lstStyle>
          <a:p>
            <a:pPr marL="128588" lvl="0" indent="-128588" algn="ctr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0000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2492148" y="0"/>
            <a:ext cx="1616531" cy="783815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1F4A2F-9480-4E94-806C-5D65C71D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85" y="0"/>
            <a:ext cx="2156960" cy="1624139"/>
          </a:xfrm>
        </p:spPr>
        <p:txBody>
          <a:bodyPr>
            <a:no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2749323" y="2067846"/>
            <a:ext cx="1616531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DA028-023B-4883-9A48-70FD7A2E52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625CC-388D-4655-BFA6-2CC4FD9E889D}"/>
              </a:ext>
            </a:extLst>
          </p:cNvPr>
          <p:cNvSpPr/>
          <p:nvPr userDrawn="1"/>
        </p:nvSpPr>
        <p:spPr>
          <a:xfrm>
            <a:off x="2620733" y="646807"/>
            <a:ext cx="1616531" cy="8605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A6DE-6D7A-4135-8B9F-99A91527F2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20B4D13-5F10-4886-AF0F-09B6ABB5C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469" y="2067847"/>
            <a:ext cx="1950243" cy="629951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900" dirty="0"/>
            </a:lvl1pPr>
            <a:lvl2pPr>
              <a:defRPr lang="en-US" sz="788" dirty="0"/>
            </a:lvl2pPr>
            <a:lvl3pPr>
              <a:defRPr lang="en-US" sz="675" dirty="0"/>
            </a:lvl3pPr>
            <a:lvl4pPr>
              <a:defRPr lang="en-US" sz="619" dirty="0"/>
            </a:lvl4pPr>
            <a:lvl5pPr>
              <a:defRPr lang="en-US" sz="619" dirty="0"/>
            </a:lvl5pPr>
          </a:lstStyle>
          <a:p>
            <a:pPr lvl="0">
              <a:lnSpc>
                <a:spcPct val="15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5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5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5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50000"/>
              </a:lnSpc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E7BCAD4-8DB6-482F-8DC0-F6D653F92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6284" y="2067847"/>
            <a:ext cx="1950247" cy="629951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900" dirty="0"/>
            </a:lvl1pPr>
            <a:lvl2pPr>
              <a:defRPr lang="en-US" sz="788" dirty="0"/>
            </a:lvl2pPr>
            <a:lvl3pPr>
              <a:defRPr lang="en-US" sz="675" dirty="0"/>
            </a:lvl3pPr>
            <a:lvl4pPr>
              <a:defRPr lang="en-US" sz="619" dirty="0"/>
            </a:lvl4pPr>
            <a:lvl5pPr>
              <a:defRPr lang="en-US" sz="619" dirty="0"/>
            </a:lvl5pPr>
          </a:lstStyle>
          <a:p>
            <a:pPr lvl="0">
              <a:lnSpc>
                <a:spcPct val="15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5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5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5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50000"/>
              </a:lnSpc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244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8A5A1-070F-43C9-B2D5-C557B0D72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809" y="1532746"/>
            <a:ext cx="1948903" cy="1190095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CBEC1-2F48-4E90-ADF0-BEE2B9E47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2809" y="3045179"/>
            <a:ext cx="1948903" cy="532218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9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788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675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619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61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2492148" y="0"/>
            <a:ext cx="1616531" cy="7838154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1F4A2F-9480-4E94-806C-5D65C71D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85" y="0"/>
            <a:ext cx="2156960" cy="1624139"/>
          </a:xfrm>
        </p:spPr>
        <p:txBody>
          <a:bodyPr>
            <a:no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2749323" y="2067846"/>
            <a:ext cx="1616531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DA028-023B-4883-9A48-70FD7A2E52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625CC-388D-4655-BFA6-2CC4FD9E889D}"/>
              </a:ext>
            </a:extLst>
          </p:cNvPr>
          <p:cNvSpPr/>
          <p:nvPr userDrawn="1"/>
        </p:nvSpPr>
        <p:spPr>
          <a:xfrm>
            <a:off x="2620733" y="646807"/>
            <a:ext cx="1616531" cy="8605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A6DE-6D7A-4135-8B9F-99A91527F2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A78D63-E00C-4155-A5B2-B3431A09A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86285" y="1532746"/>
            <a:ext cx="1948906" cy="1190095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350" b="1" dirty="0">
                <a:latin typeface="+mj-lt"/>
              </a:defRPr>
            </a:lvl1pPr>
          </a:lstStyle>
          <a:p>
            <a:pPr marL="128588" lvl="0" indent="-128588" algn="ctr"/>
            <a:r>
              <a:rPr lang="en-US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0C17447-B870-4054-B568-8B6B321EC5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86284" y="3045179"/>
            <a:ext cx="1948906" cy="5322183"/>
          </a:xfrm>
        </p:spPr>
        <p:txBody>
          <a:bodyPr vert="horz" lIns="91440" tIns="45720" rIns="91440" bIns="45720" rtlCol="0">
            <a:normAutofit/>
          </a:bodyPr>
          <a:lstStyle>
            <a:lvl1pPr marL="128588" indent="-128588">
              <a:def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788" dirty="0"/>
            </a:lvl2pPr>
            <a:lvl3pPr>
              <a:defRPr lang="en-US" sz="675" dirty="0"/>
            </a:lvl3pPr>
            <a:lvl4pPr>
              <a:defRPr lang="en-US" sz="619" dirty="0"/>
            </a:lvl4pPr>
            <a:lvl5pPr>
              <a:defRPr lang="en-US" sz="619" dirty="0"/>
            </a:lvl5pPr>
          </a:lstStyle>
          <a:p>
            <a:pPr marL="128588" lvl="0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/>
              <a:t>Click to edit Master text styles</a:t>
            </a:r>
          </a:p>
          <a:p>
            <a:pPr marL="128588" lvl="1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8588" lvl="2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  <a:p>
            <a:pPr marL="128588" lvl="3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128588" lvl="4" indent="-128588" algn="l" defTabSz="514350" rtl="0" eaLnBrk="1" latinLnBrk="0" hangingPunct="1">
              <a:lnSpc>
                <a:spcPct val="15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35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F3105-8D8F-4FF3-9A7F-0F067BB810A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17255-8347-4647-9EA2-7ED06A73C1A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3E8482-B43D-4B69-8645-6B735F91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0644" y="849087"/>
            <a:ext cx="2995887" cy="7616875"/>
          </a:xfrm>
        </p:spPr>
        <p:txBody>
          <a:bodyPr>
            <a:normAutofit/>
          </a:bodyPr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DDD410-5ABA-46A5-B282-F37437EFB673}"/>
              </a:ext>
            </a:extLst>
          </p:cNvPr>
          <p:cNvSpPr/>
          <p:nvPr userDrawn="1"/>
        </p:nvSpPr>
        <p:spPr>
          <a:xfrm>
            <a:off x="652346" y="1768651"/>
            <a:ext cx="2377139" cy="783815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BC9CBF-CF7B-4E39-9FD1-961882EC596A}"/>
              </a:ext>
            </a:extLst>
          </p:cNvPr>
          <p:cNvSpPr/>
          <p:nvPr userDrawn="1"/>
        </p:nvSpPr>
        <p:spPr>
          <a:xfrm>
            <a:off x="369596" y="1009239"/>
            <a:ext cx="2516077" cy="8235919"/>
          </a:xfrm>
          <a:prstGeom prst="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A3D921-B9D5-42DC-9037-298968D94C95}"/>
              </a:ext>
            </a:extLst>
          </p:cNvPr>
          <p:cNvGrpSpPr/>
          <p:nvPr userDrawn="1"/>
        </p:nvGrpSpPr>
        <p:grpSpPr>
          <a:xfrm>
            <a:off x="369597" y="628513"/>
            <a:ext cx="2888297" cy="8978293"/>
            <a:chOff x="252031" y="391887"/>
            <a:chExt cx="7433283" cy="621574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DB1890-91F2-49FC-B0F4-3F3FF11B6A1A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A62F937-16D4-4A6C-B247-D0A62BC6560D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335681-5A6F-48BE-8160-2000D0F242FB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rgbClr val="2F3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E2B8D-1C12-403F-BE59-ECC565466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3678786"/>
            <a:ext cx="2306860" cy="490641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900">
                <a:solidFill>
                  <a:schemeClr val="bg1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0F519-65FC-434F-8F2F-F778A20A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138438"/>
            <a:ext cx="2306860" cy="1414556"/>
          </a:xfrm>
        </p:spPr>
        <p:txBody>
          <a:bodyPr anchor="b"/>
          <a:lstStyle>
            <a:lvl1pPr>
              <a:defRPr sz="1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1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A85DE8-81C6-4A53-8754-137A795CA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6073F-5CD2-4EAC-890A-F6BB43D2B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171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A85DE8-81C6-4A53-8754-137A795CA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6073F-5CD2-4EAC-890A-F6BB43D2B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580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8488" cy="9930462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A2A22757-7516-3AB1-88EB-1E409A18F725}"/>
              </a:ext>
            </a:extLst>
          </p:cNvPr>
          <p:cNvSpPr/>
          <p:nvPr userDrawn="1"/>
        </p:nvSpPr>
        <p:spPr>
          <a:xfrm flipH="1">
            <a:off x="6496464" y="9181394"/>
            <a:ext cx="361536" cy="724606"/>
          </a:xfrm>
          <a:prstGeom prst="snip1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50000">
                <a:srgbClr val="05EE55">
                  <a:alpha val="70000"/>
                </a:srgbClr>
              </a:gs>
              <a:gs pos="100000">
                <a:srgbClr val="C0F4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6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649" r:id="rId18"/>
    <p:sldLayoutId id="2147483650" r:id="rId19"/>
    <p:sldLayoutId id="2147483664" r:id="rId20"/>
    <p:sldLayoutId id="2147483653" r:id="rId21"/>
    <p:sldLayoutId id="2147483657" r:id="rId22"/>
    <p:sldLayoutId id="2147483663" r:id="rId23"/>
    <p:sldLayoutId id="2147483669" r:id="rId24"/>
    <p:sldLayoutId id="2147483666" r:id="rId25"/>
    <p:sldLayoutId id="2147483670" r:id="rId26"/>
    <p:sldLayoutId id="2147483667" r:id="rId27"/>
    <p:sldLayoutId id="2147483668" r:id="rId28"/>
    <p:sldLayoutId id="2147483665" r:id="rId29"/>
    <p:sldLayoutId id="2147483671" r:id="rId30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" userDrawn="1">
          <p15:clr>
            <a:srgbClr val="F26B43"/>
          </p15:clr>
        </p15:guide>
        <p15:guide id="2" pos="41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olf course with a river&#10;&#10;Description automatically generated">
            <a:extLst>
              <a:ext uri="{FF2B5EF4-FFF2-40B4-BE49-F238E27FC236}">
                <a16:creationId xmlns:a16="http://schemas.microsoft.com/office/drawing/2014/main" id="{CB3317A9-29FB-9E6B-1D55-B113F129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0" y="1493"/>
            <a:ext cx="11239500" cy="990450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34C07A-363B-4948-8546-2503B45830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01DF86-6B00-49D3-9EFB-456055F79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 flipV="1">
            <a:off x="1961954" y="1115918"/>
            <a:ext cx="2980283" cy="2945426"/>
            <a:chOff x="861847" y="940655"/>
            <a:chExt cx="5298281" cy="5236308"/>
          </a:xfrm>
          <a:solidFill>
            <a:schemeClr val="accent2">
              <a:lumMod val="75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1A06BE-4DC9-42C3-9272-4EF3E833D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2A4A83C-0C6B-4A7C-B582-33988B027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68F216-4DE5-421A-A222-041B654BB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61847" y="940655"/>
              <a:ext cx="4351911" cy="44081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F2E0D99-FB22-4130-AAF1-73D2822A328F}"/>
              </a:ext>
            </a:extLst>
          </p:cNvPr>
          <p:cNvSpPr txBox="1">
            <a:spLocks/>
          </p:cNvSpPr>
          <p:nvPr/>
        </p:nvSpPr>
        <p:spPr>
          <a:xfrm>
            <a:off x="2515262" y="2479103"/>
            <a:ext cx="2447949" cy="167495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BACK 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MARKER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CHALLENGE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F39B24-F417-44DC-B756-ABFC9C679951}"/>
              </a:ext>
            </a:extLst>
          </p:cNvPr>
          <p:cNvGrpSpPr/>
          <p:nvPr/>
        </p:nvGrpSpPr>
        <p:grpSpPr>
          <a:xfrm>
            <a:off x="960571" y="4175703"/>
            <a:ext cx="4911589" cy="825394"/>
            <a:chOff x="0" y="5332592"/>
            <a:chExt cx="6897946" cy="835655"/>
          </a:xfrm>
        </p:grpSpPr>
        <p:sp>
          <p:nvSpPr>
            <p:cNvPr id="23" name="Ribbon: Tilted Up 22">
              <a:extLst>
                <a:ext uri="{FF2B5EF4-FFF2-40B4-BE49-F238E27FC236}">
                  <a16:creationId xmlns:a16="http://schemas.microsoft.com/office/drawing/2014/main" id="{2C95AF46-7941-4384-8DE8-B490DEC5A20C}"/>
                </a:ext>
              </a:extLst>
            </p:cNvPr>
            <p:cNvSpPr/>
            <p:nvPr/>
          </p:nvSpPr>
          <p:spPr>
            <a:xfrm>
              <a:off x="0" y="5332592"/>
              <a:ext cx="6897946" cy="835655"/>
            </a:xfrm>
            <a:prstGeom prst="ribbon2">
              <a:avLst>
                <a:gd name="adj1" fmla="val 33333"/>
                <a:gd name="adj2" fmla="val 64765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4AC0A4-026B-4A2A-A37A-66178406BA5C}"/>
                </a:ext>
              </a:extLst>
            </p:cNvPr>
            <p:cNvSpPr txBox="1"/>
            <p:nvPr/>
          </p:nvSpPr>
          <p:spPr>
            <a:xfrm>
              <a:off x="1248316" y="5415532"/>
              <a:ext cx="4352544" cy="4050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i="1" u="sng" dirty="0">
                  <a:solidFill>
                    <a:schemeClr val="bg1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First Friday Each Month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1412429-B9AC-40D0-BA18-7B4F94DC0291}"/>
              </a:ext>
            </a:extLst>
          </p:cNvPr>
          <p:cNvSpPr txBox="1"/>
          <p:nvPr/>
        </p:nvSpPr>
        <p:spPr>
          <a:xfrm>
            <a:off x="1432224" y="5096453"/>
            <a:ext cx="3942749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Members $15  Visitors $50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D322C2-129F-4E38-81D2-EC4945C12A47}"/>
              </a:ext>
            </a:extLst>
          </p:cNvPr>
          <p:cNvSpPr txBox="1"/>
          <p:nvPr/>
        </p:nvSpPr>
        <p:spPr>
          <a:xfrm>
            <a:off x="312420" y="5723049"/>
            <a:ext cx="6184044" cy="393146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1400" dirty="0">
                <a:solidFill>
                  <a:srgbClr val="05EE55"/>
                </a:solidFill>
                <a:latin typeface="Abadi" panose="020B0604020104020204" pitchFamily="34" charset="0"/>
              </a:rPr>
              <a:t>	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1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st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          Golf Bag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2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nd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Shirt and Dozen                Pro V1 Balls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3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rd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 		            Cap and       Glove              </a:t>
            </a:r>
            <a:r>
              <a:rPr lang="en-AU" sz="1400" i="1" dirty="0">
                <a:solidFill>
                  <a:schemeClr val="bg1"/>
                </a:solidFill>
                <a:latin typeface="Abadi" panose="020B0604020104020204" pitchFamily="34" charset="0"/>
              </a:rPr>
              <a:t>Supported by: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Best Gross:     $50 Member Account Voucher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4 x NTPs:	    $20 Member Account Voucher</a:t>
            </a:r>
          </a:p>
          <a:p>
            <a:pPr algn="ctr">
              <a:lnSpc>
                <a:spcPct val="150000"/>
              </a:lnSpc>
            </a:pP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END OF YEAR FINAL - (Fri 6</a:t>
            </a:r>
            <a:r>
              <a:rPr lang="en-AU" sz="2000" b="1" u="sng" baseline="30000" dirty="0">
                <a:solidFill>
                  <a:srgbClr val="FFFF00"/>
                </a:solidFill>
                <a:latin typeface="Abadi" panose="020B0604020104020204" pitchFamily="34" charset="0"/>
              </a:rPr>
              <a:t>th</a:t>
            </a: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 December 2024):</a:t>
            </a:r>
          </a:p>
          <a:p>
            <a:pPr algn="ctr">
              <a:lnSpc>
                <a:spcPct val="150000"/>
              </a:lnSpc>
            </a:pPr>
            <a:r>
              <a:rPr lang="en-AU" sz="1400" u="sng" dirty="0">
                <a:solidFill>
                  <a:schemeClr val="bg1"/>
                </a:solidFill>
                <a:latin typeface="Abadi" panose="020B0604020104020204" pitchFamily="34" charset="0"/>
              </a:rPr>
              <a:t>Top 3 Nett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+ Gross Monthly winners are invited back to play for a: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accent1"/>
                </a:solidFill>
                <a:latin typeface="Abadi" panose="020B0604020104020204" pitchFamily="34" charset="0"/>
              </a:rPr>
              <a:t>       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Best Nett:       7-piece custom set of	          	 irons </a:t>
            </a:r>
            <a:r>
              <a:rPr lang="en-AU" sz="900" dirty="0">
                <a:solidFill>
                  <a:schemeClr val="bg1"/>
                </a:solidFill>
                <a:latin typeface="Abadi" panose="020B0604020104020204" pitchFamily="34" charset="0"/>
              </a:rPr>
              <a:t>($2,300 VALUE)</a:t>
            </a:r>
            <a:endParaRPr lang="en-AU" sz="14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AU" sz="1600" b="1" dirty="0">
                <a:solidFill>
                  <a:schemeClr val="bg1"/>
                </a:solidFill>
                <a:latin typeface="Abadi" panose="020B0604020104020204" pitchFamily="34" charset="0"/>
              </a:rPr>
              <a:t>Men’s Blue Tees SCR 72, Par 71, Slope 132</a:t>
            </a:r>
          </a:p>
          <a:p>
            <a:pPr algn="ctr">
              <a:lnSpc>
                <a:spcPct val="150000"/>
              </a:lnSpc>
            </a:pPr>
            <a:r>
              <a:rPr lang="en-AU" sz="1400" dirty="0">
                <a:solidFill>
                  <a:srgbClr val="FF9BFF"/>
                </a:solidFill>
                <a:latin typeface="Abadi" panose="020B0604020104020204" pitchFamily="34" charset="0"/>
              </a:rPr>
              <a:t>OPEN AGAIN TO LADIES WITH AN OFFICAL G.A. HANDICAP OF 29.3 or LESS!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	</a:t>
            </a:r>
            <a:r>
              <a:rPr lang="en-AU" dirty="0">
                <a:solidFill>
                  <a:srgbClr val="FF9BFF"/>
                </a:solidFill>
                <a:latin typeface="Abadi" panose="020B0604020104020204" pitchFamily="34" charset="0"/>
              </a:rPr>
              <a:t> 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Ladies White Tees SCR 78, Par 73, Slope 132 </a:t>
            </a:r>
            <a:endParaRPr lang="en-AU" sz="3200" dirty="0">
              <a:solidFill>
                <a:srgbClr val="FF9BFF"/>
              </a:solidFill>
              <a:latin typeface="Abadi" panose="020B0604020104020204" pitchFamily="34" charset="0"/>
            </a:endParaRPr>
          </a:p>
        </p:txBody>
      </p:sp>
      <p:pic>
        <p:nvPicPr>
          <p:cNvPr id="39" name="Picture 6" descr="Titleist Logo Decal Sticker">
            <a:extLst>
              <a:ext uri="{FF2B5EF4-FFF2-40B4-BE49-F238E27FC236}">
                <a16:creationId xmlns:a16="http://schemas.microsoft.com/office/drawing/2014/main" id="{0B87EB2C-8E1E-4AC9-A54B-F857AB5BC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58601" y="5811541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F75A219-4F3B-45D2-B6DD-28E6FBC03360}"/>
              </a:ext>
            </a:extLst>
          </p:cNvPr>
          <p:cNvSpPr txBox="1"/>
          <p:nvPr/>
        </p:nvSpPr>
        <p:spPr>
          <a:xfrm rot="21152181">
            <a:off x="3631900" y="2689089"/>
            <a:ext cx="323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BOOK NOW: </a:t>
            </a:r>
          </a:p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(02) 66724200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8830B9-FD68-6A79-402B-541D81B7EACB}"/>
              </a:ext>
            </a:extLst>
          </p:cNvPr>
          <p:cNvSpPr/>
          <p:nvPr/>
        </p:nvSpPr>
        <p:spPr>
          <a:xfrm>
            <a:off x="2609850" y="1639038"/>
            <a:ext cx="2196936" cy="95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1AF34759-F023-C239-E327-EA5758ECE7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0035" y="1696397"/>
            <a:ext cx="2036560" cy="861347"/>
          </a:xfrm>
          <a:prstGeom prst="rect">
            <a:avLst/>
          </a:prstGeom>
        </p:spPr>
      </p:pic>
      <p:pic>
        <p:nvPicPr>
          <p:cNvPr id="10" name="Picture Placeholder 9" descr="A grassy area with trees and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C9019521-B92F-4684-9E25-EFBF4392B0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/>
          <a:srcRect l="23888" r="23888"/>
          <a:stretch>
            <a:fillRect/>
          </a:stretch>
        </p:blipFill>
        <p:spPr>
          <a:xfrm>
            <a:off x="11764442" y="-862471"/>
            <a:ext cx="2953378" cy="6641745"/>
          </a:xfrm>
        </p:spPr>
      </p:pic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F18908-B8F1-4D5D-0F63-5E8CA5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5661" b="36911"/>
          <a:stretch/>
        </p:blipFill>
        <p:spPr>
          <a:xfrm>
            <a:off x="1412398" y="66092"/>
            <a:ext cx="4033204" cy="1106246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B6D48F66-0914-38D3-DFEB-8C81A2DB3C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80" y="6758284"/>
            <a:ext cx="1658528" cy="61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Titleist Logo Decal Sticker">
            <a:extLst>
              <a:ext uri="{FF2B5EF4-FFF2-40B4-BE49-F238E27FC236}">
                <a16:creationId xmlns:a16="http://schemas.microsoft.com/office/drawing/2014/main" id="{1F770BB1-FADC-CBE7-1F00-E3A0E234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41524" y="6123104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itleist Logo Decal Sticker">
            <a:extLst>
              <a:ext uri="{FF2B5EF4-FFF2-40B4-BE49-F238E27FC236}">
                <a16:creationId xmlns:a16="http://schemas.microsoft.com/office/drawing/2014/main" id="{E92BC381-AF9B-FDCB-7DA4-49CD2938A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90598" y="8180225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olf Shoes, Gloves, Clothing, &amp; More | FootJoy">
            <a:extLst>
              <a:ext uri="{FF2B5EF4-FFF2-40B4-BE49-F238E27FC236}">
                <a16:creationId xmlns:a16="http://schemas.microsoft.com/office/drawing/2014/main" id="{B6D9F3A0-794F-9678-3A98-16DABF699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312" y="6089506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olf Shoes, Gloves, Clothing, &amp; More | FootJoy">
            <a:extLst>
              <a:ext uri="{FF2B5EF4-FFF2-40B4-BE49-F238E27FC236}">
                <a16:creationId xmlns:a16="http://schemas.microsoft.com/office/drawing/2014/main" id="{CF0EE877-1B11-D179-15DC-030FE67A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72" y="6406104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Titleist Logo Decal Sticker">
            <a:extLst>
              <a:ext uri="{FF2B5EF4-FFF2-40B4-BE49-F238E27FC236}">
                <a16:creationId xmlns:a16="http://schemas.microsoft.com/office/drawing/2014/main" id="{1666FA8C-6840-E55D-B460-7A8C2E5BC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01451" y="6465499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32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olf course with a river&#10;&#10;Description automatically generated">
            <a:extLst>
              <a:ext uri="{FF2B5EF4-FFF2-40B4-BE49-F238E27FC236}">
                <a16:creationId xmlns:a16="http://schemas.microsoft.com/office/drawing/2014/main" id="{CB3317A9-29FB-9E6B-1D55-B113F129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0" y="1493"/>
            <a:ext cx="11239500" cy="990450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34C07A-363B-4948-8546-2503B45830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01DF86-6B00-49D3-9EFB-456055F79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 flipV="1">
            <a:off x="1961954" y="1115918"/>
            <a:ext cx="2980283" cy="2945426"/>
            <a:chOff x="861847" y="940655"/>
            <a:chExt cx="5298281" cy="5236308"/>
          </a:xfrm>
          <a:solidFill>
            <a:schemeClr val="accent2">
              <a:lumMod val="75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1A06BE-4DC9-42C3-9272-4EF3E833D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2A4A83C-0C6B-4A7C-B582-33988B027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68F216-4DE5-421A-A222-041B654BB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61847" y="940655"/>
              <a:ext cx="4351911" cy="44081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F2E0D99-FB22-4130-AAF1-73D2822A328F}"/>
              </a:ext>
            </a:extLst>
          </p:cNvPr>
          <p:cNvSpPr txBox="1">
            <a:spLocks/>
          </p:cNvSpPr>
          <p:nvPr/>
        </p:nvSpPr>
        <p:spPr>
          <a:xfrm>
            <a:off x="2515262" y="2479103"/>
            <a:ext cx="2447949" cy="167495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BACK 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MARKER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CHALLENGE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F39B24-F417-44DC-B756-ABFC9C679951}"/>
              </a:ext>
            </a:extLst>
          </p:cNvPr>
          <p:cNvGrpSpPr/>
          <p:nvPr/>
        </p:nvGrpSpPr>
        <p:grpSpPr>
          <a:xfrm>
            <a:off x="960571" y="4175703"/>
            <a:ext cx="4911589" cy="825394"/>
            <a:chOff x="0" y="5332592"/>
            <a:chExt cx="6897946" cy="835655"/>
          </a:xfrm>
        </p:grpSpPr>
        <p:sp>
          <p:nvSpPr>
            <p:cNvPr id="23" name="Ribbon: Tilted Up 22">
              <a:extLst>
                <a:ext uri="{FF2B5EF4-FFF2-40B4-BE49-F238E27FC236}">
                  <a16:creationId xmlns:a16="http://schemas.microsoft.com/office/drawing/2014/main" id="{2C95AF46-7941-4384-8DE8-B490DEC5A20C}"/>
                </a:ext>
              </a:extLst>
            </p:cNvPr>
            <p:cNvSpPr/>
            <p:nvPr/>
          </p:nvSpPr>
          <p:spPr>
            <a:xfrm>
              <a:off x="0" y="5332592"/>
              <a:ext cx="6897946" cy="835655"/>
            </a:xfrm>
            <a:prstGeom prst="ribbon2">
              <a:avLst>
                <a:gd name="adj1" fmla="val 33333"/>
                <a:gd name="adj2" fmla="val 64765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4AC0A4-026B-4A2A-A37A-66178406BA5C}"/>
                </a:ext>
              </a:extLst>
            </p:cNvPr>
            <p:cNvSpPr txBox="1"/>
            <p:nvPr/>
          </p:nvSpPr>
          <p:spPr>
            <a:xfrm>
              <a:off x="1248316" y="5415532"/>
              <a:ext cx="4352544" cy="4050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i="1" u="sng" dirty="0">
                  <a:solidFill>
                    <a:schemeClr val="bg1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First Friday Each Month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1412429-B9AC-40D0-BA18-7B4F94DC0291}"/>
              </a:ext>
            </a:extLst>
          </p:cNvPr>
          <p:cNvSpPr txBox="1"/>
          <p:nvPr/>
        </p:nvSpPr>
        <p:spPr>
          <a:xfrm>
            <a:off x="1432224" y="5096453"/>
            <a:ext cx="3942749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Members $15  Visitors $50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D322C2-129F-4E38-81D2-EC4945C12A47}"/>
              </a:ext>
            </a:extLst>
          </p:cNvPr>
          <p:cNvSpPr txBox="1"/>
          <p:nvPr/>
        </p:nvSpPr>
        <p:spPr>
          <a:xfrm>
            <a:off x="312420" y="5723049"/>
            <a:ext cx="6184044" cy="393146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1400" dirty="0">
                <a:solidFill>
                  <a:srgbClr val="05EE55"/>
                </a:solidFill>
                <a:latin typeface="Abadi" panose="020B0604020104020204" pitchFamily="34" charset="0"/>
              </a:rPr>
              <a:t>	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1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st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          Golf Bag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2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nd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Shirt and Dozen                Pro V1 Balls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3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rd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 		            Cap and       Glove              </a:t>
            </a:r>
            <a:r>
              <a:rPr lang="en-AU" sz="1400" i="1" dirty="0">
                <a:solidFill>
                  <a:schemeClr val="bg1"/>
                </a:solidFill>
                <a:latin typeface="Abadi" panose="020B0604020104020204" pitchFamily="34" charset="0"/>
              </a:rPr>
              <a:t>Supported by: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Best Gross:     $50 Member Account Voucher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4 x NTPs:	    $20 Member Account Voucher</a:t>
            </a:r>
          </a:p>
          <a:p>
            <a:pPr algn="ctr">
              <a:lnSpc>
                <a:spcPct val="150000"/>
              </a:lnSpc>
            </a:pP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END OF YEAR FINAL - (Fri 6</a:t>
            </a:r>
            <a:r>
              <a:rPr lang="en-AU" sz="2000" b="1" u="sng" baseline="30000" dirty="0">
                <a:solidFill>
                  <a:srgbClr val="FFFF00"/>
                </a:solidFill>
                <a:latin typeface="Abadi" panose="020B0604020104020204" pitchFamily="34" charset="0"/>
              </a:rPr>
              <a:t>th</a:t>
            </a: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 December 2024):</a:t>
            </a:r>
          </a:p>
          <a:p>
            <a:pPr algn="ctr">
              <a:lnSpc>
                <a:spcPct val="150000"/>
              </a:lnSpc>
            </a:pPr>
            <a:r>
              <a:rPr lang="en-AU" sz="1400" u="sng" dirty="0">
                <a:solidFill>
                  <a:schemeClr val="bg1"/>
                </a:solidFill>
                <a:latin typeface="Abadi" panose="020B0604020104020204" pitchFamily="34" charset="0"/>
              </a:rPr>
              <a:t>Top 3 Nett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+ Gross Monthly winners are invited back to play for a: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accent1"/>
                </a:solidFill>
                <a:latin typeface="Abadi" panose="020B0604020104020204" pitchFamily="34" charset="0"/>
              </a:rPr>
              <a:t>       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Best Nett:       7-piece custom set of	          	 irons </a:t>
            </a:r>
            <a:r>
              <a:rPr lang="en-AU" sz="900" dirty="0">
                <a:solidFill>
                  <a:schemeClr val="bg1"/>
                </a:solidFill>
                <a:latin typeface="Abadi" panose="020B0604020104020204" pitchFamily="34" charset="0"/>
              </a:rPr>
              <a:t>($2,300 VALUE)</a:t>
            </a:r>
            <a:endParaRPr lang="en-AU" sz="14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AU" sz="1600" b="1" dirty="0">
                <a:solidFill>
                  <a:schemeClr val="bg1"/>
                </a:solidFill>
                <a:latin typeface="Abadi" panose="020B0604020104020204" pitchFamily="34" charset="0"/>
              </a:rPr>
              <a:t>Men’s Blue Tees SCR 72, Par 71, Slope 132</a:t>
            </a:r>
          </a:p>
          <a:p>
            <a:pPr algn="ctr">
              <a:lnSpc>
                <a:spcPct val="150000"/>
              </a:lnSpc>
            </a:pPr>
            <a:r>
              <a:rPr lang="en-AU" sz="1400" dirty="0">
                <a:solidFill>
                  <a:srgbClr val="FF9BFF"/>
                </a:solidFill>
                <a:latin typeface="Abadi" panose="020B0604020104020204" pitchFamily="34" charset="0"/>
              </a:rPr>
              <a:t>OPEN AGAIN TO LADIES WITH AN OFFICAL G.A. HANDICAP OF 29.3 or LESS!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	</a:t>
            </a:r>
            <a:r>
              <a:rPr lang="en-AU" dirty="0">
                <a:solidFill>
                  <a:srgbClr val="FF9BFF"/>
                </a:solidFill>
                <a:latin typeface="Abadi" panose="020B0604020104020204" pitchFamily="34" charset="0"/>
              </a:rPr>
              <a:t> 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Ladies White Tees SCR 78, Par 73, Slope 132 </a:t>
            </a:r>
            <a:endParaRPr lang="en-AU" sz="3200" dirty="0">
              <a:solidFill>
                <a:srgbClr val="FF9BFF"/>
              </a:solidFill>
              <a:latin typeface="Abadi" panose="020B0604020104020204" pitchFamily="34" charset="0"/>
            </a:endParaRPr>
          </a:p>
        </p:txBody>
      </p:sp>
      <p:pic>
        <p:nvPicPr>
          <p:cNvPr id="39" name="Picture 6" descr="Titleist Logo Decal Sticker">
            <a:extLst>
              <a:ext uri="{FF2B5EF4-FFF2-40B4-BE49-F238E27FC236}">
                <a16:creationId xmlns:a16="http://schemas.microsoft.com/office/drawing/2014/main" id="{0B87EB2C-8E1E-4AC9-A54B-F857AB5BC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58601" y="5811541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F75A219-4F3B-45D2-B6DD-28E6FBC03360}"/>
              </a:ext>
            </a:extLst>
          </p:cNvPr>
          <p:cNvSpPr txBox="1"/>
          <p:nvPr/>
        </p:nvSpPr>
        <p:spPr>
          <a:xfrm rot="21152181">
            <a:off x="3631900" y="2689089"/>
            <a:ext cx="323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BOOK NOW: </a:t>
            </a:r>
          </a:p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(02) 66724200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8830B9-FD68-6A79-402B-541D81B7EACB}"/>
              </a:ext>
            </a:extLst>
          </p:cNvPr>
          <p:cNvSpPr/>
          <p:nvPr/>
        </p:nvSpPr>
        <p:spPr>
          <a:xfrm>
            <a:off x="2609850" y="1639038"/>
            <a:ext cx="2196936" cy="95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1AF34759-F023-C239-E327-EA5758ECE7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0035" y="1696397"/>
            <a:ext cx="2036560" cy="861347"/>
          </a:xfrm>
          <a:prstGeom prst="rect">
            <a:avLst/>
          </a:prstGeom>
        </p:spPr>
      </p:pic>
      <p:pic>
        <p:nvPicPr>
          <p:cNvPr id="10" name="Picture Placeholder 9" descr="A grassy area with trees and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C9019521-B92F-4684-9E25-EFBF4392B0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/>
          <a:srcRect l="23888" r="23888"/>
          <a:stretch>
            <a:fillRect/>
          </a:stretch>
        </p:blipFill>
        <p:spPr>
          <a:xfrm>
            <a:off x="11764442" y="-862471"/>
            <a:ext cx="2953378" cy="6641745"/>
          </a:xfrm>
        </p:spPr>
      </p:pic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F18908-B8F1-4D5D-0F63-5E8CA5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5661" b="36911"/>
          <a:stretch/>
        </p:blipFill>
        <p:spPr>
          <a:xfrm>
            <a:off x="1412398" y="66092"/>
            <a:ext cx="4033204" cy="1106246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B6D48F66-0914-38D3-DFEB-8C81A2DB3C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80" y="6758284"/>
            <a:ext cx="1658528" cy="61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Titleist Logo Decal Sticker">
            <a:extLst>
              <a:ext uri="{FF2B5EF4-FFF2-40B4-BE49-F238E27FC236}">
                <a16:creationId xmlns:a16="http://schemas.microsoft.com/office/drawing/2014/main" id="{1F770BB1-FADC-CBE7-1F00-E3A0E234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41524" y="6123104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itleist Logo Decal Sticker">
            <a:extLst>
              <a:ext uri="{FF2B5EF4-FFF2-40B4-BE49-F238E27FC236}">
                <a16:creationId xmlns:a16="http://schemas.microsoft.com/office/drawing/2014/main" id="{E92BC381-AF9B-FDCB-7DA4-49CD2938A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90598" y="8180225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olf Shoes, Gloves, Clothing, &amp; More | FootJoy">
            <a:extLst>
              <a:ext uri="{FF2B5EF4-FFF2-40B4-BE49-F238E27FC236}">
                <a16:creationId xmlns:a16="http://schemas.microsoft.com/office/drawing/2014/main" id="{B6D9F3A0-794F-9678-3A98-16DABF699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312" y="6089506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olf Shoes, Gloves, Clothing, &amp; More | FootJoy">
            <a:extLst>
              <a:ext uri="{FF2B5EF4-FFF2-40B4-BE49-F238E27FC236}">
                <a16:creationId xmlns:a16="http://schemas.microsoft.com/office/drawing/2014/main" id="{CF0EE877-1B11-D179-15DC-030FE67A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72" y="6406104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Titleist Logo Decal Sticker">
            <a:extLst>
              <a:ext uri="{FF2B5EF4-FFF2-40B4-BE49-F238E27FC236}">
                <a16:creationId xmlns:a16="http://schemas.microsoft.com/office/drawing/2014/main" id="{1666FA8C-6840-E55D-B460-7A8C2E5BC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01451" y="6465499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0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olf course with a river&#10;&#10;Description automatically generated">
            <a:extLst>
              <a:ext uri="{FF2B5EF4-FFF2-40B4-BE49-F238E27FC236}">
                <a16:creationId xmlns:a16="http://schemas.microsoft.com/office/drawing/2014/main" id="{CB3317A9-29FB-9E6B-1D55-B113F129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0" y="1493"/>
            <a:ext cx="11239500" cy="990450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34C07A-363B-4948-8546-2503B45830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01DF86-6B00-49D3-9EFB-456055F79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 flipV="1">
            <a:off x="1961954" y="1115918"/>
            <a:ext cx="2980283" cy="2945426"/>
            <a:chOff x="861847" y="940655"/>
            <a:chExt cx="5298281" cy="5236308"/>
          </a:xfrm>
          <a:solidFill>
            <a:schemeClr val="accent2">
              <a:lumMod val="75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1A06BE-4DC9-42C3-9272-4EF3E833D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2A4A83C-0C6B-4A7C-B582-33988B027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68F216-4DE5-421A-A222-041B654BB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61847" y="940655"/>
              <a:ext cx="4351911" cy="44081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F2E0D99-FB22-4130-AAF1-73D2822A328F}"/>
              </a:ext>
            </a:extLst>
          </p:cNvPr>
          <p:cNvSpPr txBox="1">
            <a:spLocks/>
          </p:cNvSpPr>
          <p:nvPr/>
        </p:nvSpPr>
        <p:spPr>
          <a:xfrm>
            <a:off x="2515262" y="2479103"/>
            <a:ext cx="2447949" cy="1674954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BACK 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MARKER</a:t>
            </a:r>
          </a:p>
          <a:p>
            <a:pPr algn="ctr"/>
            <a:r>
              <a:rPr lang="en-US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CHALLENGE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F39B24-F417-44DC-B756-ABFC9C679951}"/>
              </a:ext>
            </a:extLst>
          </p:cNvPr>
          <p:cNvGrpSpPr/>
          <p:nvPr/>
        </p:nvGrpSpPr>
        <p:grpSpPr>
          <a:xfrm>
            <a:off x="960571" y="4175703"/>
            <a:ext cx="4911589" cy="825394"/>
            <a:chOff x="0" y="5332592"/>
            <a:chExt cx="6897946" cy="835655"/>
          </a:xfrm>
        </p:grpSpPr>
        <p:sp>
          <p:nvSpPr>
            <p:cNvPr id="23" name="Ribbon: Tilted Up 22">
              <a:extLst>
                <a:ext uri="{FF2B5EF4-FFF2-40B4-BE49-F238E27FC236}">
                  <a16:creationId xmlns:a16="http://schemas.microsoft.com/office/drawing/2014/main" id="{2C95AF46-7941-4384-8DE8-B490DEC5A20C}"/>
                </a:ext>
              </a:extLst>
            </p:cNvPr>
            <p:cNvSpPr/>
            <p:nvPr/>
          </p:nvSpPr>
          <p:spPr>
            <a:xfrm>
              <a:off x="0" y="5332592"/>
              <a:ext cx="6897946" cy="835655"/>
            </a:xfrm>
            <a:prstGeom prst="ribbon2">
              <a:avLst>
                <a:gd name="adj1" fmla="val 33333"/>
                <a:gd name="adj2" fmla="val 64765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4AC0A4-026B-4A2A-A37A-66178406BA5C}"/>
                </a:ext>
              </a:extLst>
            </p:cNvPr>
            <p:cNvSpPr txBox="1"/>
            <p:nvPr/>
          </p:nvSpPr>
          <p:spPr>
            <a:xfrm>
              <a:off x="1248316" y="5415532"/>
              <a:ext cx="4352544" cy="4050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i="1" u="sng" dirty="0">
                  <a:solidFill>
                    <a:schemeClr val="bg1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First Friday Each Month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1412429-B9AC-40D0-BA18-7B4F94DC0291}"/>
              </a:ext>
            </a:extLst>
          </p:cNvPr>
          <p:cNvSpPr txBox="1"/>
          <p:nvPr/>
        </p:nvSpPr>
        <p:spPr>
          <a:xfrm>
            <a:off x="1432224" y="5096453"/>
            <a:ext cx="3942749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Members $15  Visitors $50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D322C2-129F-4E38-81D2-EC4945C12A47}"/>
              </a:ext>
            </a:extLst>
          </p:cNvPr>
          <p:cNvSpPr txBox="1"/>
          <p:nvPr/>
        </p:nvSpPr>
        <p:spPr>
          <a:xfrm>
            <a:off x="312420" y="5723049"/>
            <a:ext cx="6184044" cy="393146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1400" dirty="0">
                <a:solidFill>
                  <a:srgbClr val="05EE55"/>
                </a:solidFill>
                <a:latin typeface="Abadi" panose="020B0604020104020204" pitchFamily="34" charset="0"/>
              </a:rPr>
              <a:t>	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1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st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          Golf Bag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2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nd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		   Shirt and Dozen                Pro V1 Balls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3</a:t>
            </a:r>
            <a:r>
              <a:rPr lang="en-AU" sz="1400" baseline="30000" dirty="0">
                <a:solidFill>
                  <a:schemeClr val="bg1"/>
                </a:solidFill>
                <a:latin typeface="Abadi" panose="020B0604020104020204" pitchFamily="34" charset="0"/>
              </a:rPr>
              <a:t>rd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 Prize: 		            Cap and       Glove              </a:t>
            </a:r>
            <a:r>
              <a:rPr lang="en-AU" sz="1400" i="1" dirty="0">
                <a:solidFill>
                  <a:schemeClr val="bg1"/>
                </a:solidFill>
                <a:latin typeface="Abadi" panose="020B0604020104020204" pitchFamily="34" charset="0"/>
              </a:rPr>
              <a:t>Supported by: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Best Gross:     $50 Member Account Voucher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	4 x NTPs:	    $20 Member Account Voucher</a:t>
            </a:r>
          </a:p>
          <a:p>
            <a:pPr algn="ctr">
              <a:lnSpc>
                <a:spcPct val="150000"/>
              </a:lnSpc>
            </a:pP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END OF YEAR FINAL - (Fri 6</a:t>
            </a:r>
            <a:r>
              <a:rPr lang="en-AU" sz="2000" b="1" u="sng" baseline="30000" dirty="0">
                <a:solidFill>
                  <a:srgbClr val="FFFF00"/>
                </a:solidFill>
                <a:latin typeface="Abadi" panose="020B0604020104020204" pitchFamily="34" charset="0"/>
              </a:rPr>
              <a:t>th</a:t>
            </a:r>
            <a:r>
              <a:rPr lang="en-AU" sz="2000" b="1" u="sng" dirty="0">
                <a:solidFill>
                  <a:srgbClr val="FFFF00"/>
                </a:solidFill>
                <a:latin typeface="Abadi" panose="020B0604020104020204" pitchFamily="34" charset="0"/>
              </a:rPr>
              <a:t> December 2024):</a:t>
            </a:r>
          </a:p>
          <a:p>
            <a:pPr algn="ctr">
              <a:lnSpc>
                <a:spcPct val="150000"/>
              </a:lnSpc>
            </a:pPr>
            <a:r>
              <a:rPr lang="en-AU" sz="1400" u="sng" dirty="0">
                <a:solidFill>
                  <a:schemeClr val="bg1"/>
                </a:solidFill>
                <a:latin typeface="Abadi" panose="020B0604020104020204" pitchFamily="34" charset="0"/>
              </a:rPr>
              <a:t>Top 3 Nett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+ Gross Monthly winners are invited back to play for a: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accent1"/>
                </a:solidFill>
                <a:latin typeface="Abadi" panose="020B0604020104020204" pitchFamily="34" charset="0"/>
              </a:rPr>
              <a:t>        </a:t>
            </a:r>
            <a:r>
              <a:rPr lang="en-AU" sz="1400" dirty="0">
                <a:solidFill>
                  <a:schemeClr val="bg1"/>
                </a:solidFill>
                <a:latin typeface="Abadi" panose="020B0604020104020204" pitchFamily="34" charset="0"/>
              </a:rPr>
              <a:t>Best Nett:       7-piece custom set of	          	 irons </a:t>
            </a:r>
            <a:r>
              <a:rPr lang="en-AU" sz="900" dirty="0">
                <a:solidFill>
                  <a:schemeClr val="bg1"/>
                </a:solidFill>
                <a:latin typeface="Abadi" panose="020B0604020104020204" pitchFamily="34" charset="0"/>
              </a:rPr>
              <a:t>($2,300 VALUE)</a:t>
            </a:r>
            <a:endParaRPr lang="en-AU" sz="14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AU" sz="1600" b="1" dirty="0">
                <a:solidFill>
                  <a:schemeClr val="bg1"/>
                </a:solidFill>
                <a:latin typeface="Abadi" panose="020B0604020104020204" pitchFamily="34" charset="0"/>
              </a:rPr>
              <a:t>Men’s Blue Tees SCR 72, Par 71, Slope 132</a:t>
            </a:r>
          </a:p>
          <a:p>
            <a:pPr algn="ctr">
              <a:lnSpc>
                <a:spcPct val="150000"/>
              </a:lnSpc>
            </a:pPr>
            <a:r>
              <a:rPr lang="en-AU" sz="1400" dirty="0">
                <a:solidFill>
                  <a:srgbClr val="FF9BFF"/>
                </a:solidFill>
                <a:latin typeface="Abadi" panose="020B0604020104020204" pitchFamily="34" charset="0"/>
              </a:rPr>
              <a:t>OPEN AGAIN TO LADIES WITH AN OFFICAL G.A. HANDICAP OF 29.3 or LESS!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	</a:t>
            </a:r>
            <a:r>
              <a:rPr lang="en-AU" dirty="0">
                <a:solidFill>
                  <a:srgbClr val="FF9BFF"/>
                </a:solidFill>
                <a:latin typeface="Abadi" panose="020B0604020104020204" pitchFamily="34" charset="0"/>
              </a:rPr>
              <a:t> </a:t>
            </a:r>
            <a:r>
              <a:rPr lang="en-AU" sz="1600" dirty="0">
                <a:solidFill>
                  <a:srgbClr val="FF9BFF"/>
                </a:solidFill>
                <a:latin typeface="Abadi" panose="020B0604020104020204" pitchFamily="34" charset="0"/>
              </a:rPr>
              <a:t>Ladies White Tees SCR 78, Par 73, Slope 132 </a:t>
            </a:r>
            <a:endParaRPr lang="en-AU" sz="3200" dirty="0">
              <a:solidFill>
                <a:srgbClr val="FF9BFF"/>
              </a:solidFill>
              <a:latin typeface="Abadi" panose="020B0604020104020204" pitchFamily="34" charset="0"/>
            </a:endParaRPr>
          </a:p>
        </p:txBody>
      </p:sp>
      <p:pic>
        <p:nvPicPr>
          <p:cNvPr id="39" name="Picture 6" descr="Titleist Logo Decal Sticker">
            <a:extLst>
              <a:ext uri="{FF2B5EF4-FFF2-40B4-BE49-F238E27FC236}">
                <a16:creationId xmlns:a16="http://schemas.microsoft.com/office/drawing/2014/main" id="{0B87EB2C-8E1E-4AC9-A54B-F857AB5BC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58601" y="5811541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F75A219-4F3B-45D2-B6DD-28E6FBC03360}"/>
              </a:ext>
            </a:extLst>
          </p:cNvPr>
          <p:cNvSpPr txBox="1"/>
          <p:nvPr/>
        </p:nvSpPr>
        <p:spPr>
          <a:xfrm rot="21152181">
            <a:off x="3631900" y="2689089"/>
            <a:ext cx="323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BOOK NOW: </a:t>
            </a:r>
          </a:p>
          <a:p>
            <a:pPr algn="r"/>
            <a:r>
              <a:rPr lang="en-AU" sz="2000" b="1" i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(02) 66724200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8830B9-FD68-6A79-402B-541D81B7EACB}"/>
              </a:ext>
            </a:extLst>
          </p:cNvPr>
          <p:cNvSpPr/>
          <p:nvPr/>
        </p:nvSpPr>
        <p:spPr>
          <a:xfrm>
            <a:off x="2609850" y="1639038"/>
            <a:ext cx="2196936" cy="95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1AF34759-F023-C239-E327-EA5758ECE7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0035" y="1696397"/>
            <a:ext cx="2036560" cy="861347"/>
          </a:xfrm>
          <a:prstGeom prst="rect">
            <a:avLst/>
          </a:prstGeom>
        </p:spPr>
      </p:pic>
      <p:pic>
        <p:nvPicPr>
          <p:cNvPr id="10" name="Picture Placeholder 9" descr="A grassy area with trees and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C9019521-B92F-4684-9E25-EFBF4392B0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/>
          <a:srcRect l="23888" r="23888"/>
          <a:stretch>
            <a:fillRect/>
          </a:stretch>
        </p:blipFill>
        <p:spPr>
          <a:xfrm>
            <a:off x="11764442" y="-862471"/>
            <a:ext cx="2953378" cy="6641745"/>
          </a:xfrm>
        </p:spPr>
      </p:pic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F18908-B8F1-4D5D-0F63-5E8CA57EB3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5661" b="36911"/>
          <a:stretch/>
        </p:blipFill>
        <p:spPr>
          <a:xfrm>
            <a:off x="1412398" y="66092"/>
            <a:ext cx="4033204" cy="1106246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B6D48F66-0914-38D3-DFEB-8C81A2DB3C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80" y="6758284"/>
            <a:ext cx="1658528" cy="61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Titleist Logo Decal Sticker">
            <a:extLst>
              <a:ext uri="{FF2B5EF4-FFF2-40B4-BE49-F238E27FC236}">
                <a16:creationId xmlns:a16="http://schemas.microsoft.com/office/drawing/2014/main" id="{1F770BB1-FADC-CBE7-1F00-E3A0E234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41524" y="6123104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itleist Logo Decal Sticker">
            <a:extLst>
              <a:ext uri="{FF2B5EF4-FFF2-40B4-BE49-F238E27FC236}">
                <a16:creationId xmlns:a16="http://schemas.microsoft.com/office/drawing/2014/main" id="{E92BC381-AF9B-FDCB-7DA4-49CD2938A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3690598" y="8180225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olf Shoes, Gloves, Clothing, &amp; More | FootJoy">
            <a:extLst>
              <a:ext uri="{FF2B5EF4-FFF2-40B4-BE49-F238E27FC236}">
                <a16:creationId xmlns:a16="http://schemas.microsoft.com/office/drawing/2014/main" id="{B6D9F3A0-794F-9678-3A98-16DABF699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312" y="6089506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olf Shoes, Gloves, Clothing, &amp; More | FootJoy">
            <a:extLst>
              <a:ext uri="{FF2B5EF4-FFF2-40B4-BE49-F238E27FC236}">
                <a16:creationId xmlns:a16="http://schemas.microsoft.com/office/drawing/2014/main" id="{CF0EE877-1B11-D179-15DC-030FE67A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72" y="6406104"/>
            <a:ext cx="284551" cy="2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Titleist Logo Decal Sticker">
            <a:extLst>
              <a:ext uri="{FF2B5EF4-FFF2-40B4-BE49-F238E27FC236}">
                <a16:creationId xmlns:a16="http://schemas.microsoft.com/office/drawing/2014/main" id="{1666FA8C-6840-E55D-B460-7A8C2E5BC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5" b="34818"/>
          <a:stretch/>
        </p:blipFill>
        <p:spPr bwMode="auto">
          <a:xfrm>
            <a:off x="2001451" y="6465499"/>
            <a:ext cx="830007" cy="24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381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11888C389BF8479621E869999754EC" ma:contentTypeVersion="11" ma:contentTypeDescription="Create a new document." ma:contentTypeScope="" ma:versionID="3c546a10c44e27d69f8952ca6aab5baf">
  <xsd:schema xmlns:xsd="http://www.w3.org/2001/XMLSchema" xmlns:xs="http://www.w3.org/2001/XMLSchema" xmlns:p="http://schemas.microsoft.com/office/2006/metadata/properties" xmlns:ns3="8c963c71-e66a-4de1-bea8-689051222147" xmlns:ns4="a407d557-78ef-4817-ab41-1fb83a336d77" targetNamespace="http://schemas.microsoft.com/office/2006/metadata/properties" ma:root="true" ma:fieldsID="f2ad4282636cae9cba1450a23a711bfb" ns3:_="" ns4:_="">
    <xsd:import namespace="8c963c71-e66a-4de1-bea8-689051222147"/>
    <xsd:import namespace="a407d557-78ef-4817-ab41-1fb83a336d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963c71-e66a-4de1-bea8-6890512221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7d557-78ef-4817-ab41-1fb83a336d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A0F1FB-B1B3-48EC-BFEE-FC0094A34C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1340EA-4D3D-470F-B5D6-C0F623079401}">
  <ds:schemaRefs>
    <ds:schemaRef ds:uri="http://purl.org/dc/elements/1.1/"/>
    <ds:schemaRef ds:uri="http://schemas.microsoft.com/office/2006/metadata/properties"/>
    <ds:schemaRef ds:uri="8c963c71-e66a-4de1-bea8-689051222147"/>
    <ds:schemaRef ds:uri="http://schemas.microsoft.com/office/2006/documentManagement/types"/>
    <ds:schemaRef ds:uri="a407d557-78ef-4817-ab41-1fb83a336d77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1F8AF0-EAFB-4BB0-91D5-D8E8D8D5FF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963c71-e66a-4de1-bea8-689051222147"/>
    <ds:schemaRef ds:uri="a407d557-78ef-4817-ab41-1fb83a336d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758</TotalTime>
  <Words>492</Words>
  <Application>Microsoft Office PowerPoint</Application>
  <PresentationFormat>A4 Paper (210x297 mm)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Abadi</vt:lpstr>
      <vt:lpstr>ADLaM Display</vt:lpstr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 GOES HERE 2</dc:title>
  <dc:creator>Golf Shop</dc:creator>
  <cp:lastModifiedBy>Golf Shop</cp:lastModifiedBy>
  <cp:revision>14</cp:revision>
  <cp:lastPrinted>2024-01-17T04:11:34Z</cp:lastPrinted>
  <dcterms:created xsi:type="dcterms:W3CDTF">2021-08-08T03:11:03Z</dcterms:created>
  <dcterms:modified xsi:type="dcterms:W3CDTF">2024-01-24T23:09:10Z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0x0101002111888C389BF8479621E869999754EC</vt:lpwstr>
  </property>
</Properties>
</file>